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6" r:id="rId12"/>
    <p:sldId id="265" r:id="rId1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7" name="Onderti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30" name="Tijdelijke aanduiding voor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7" name="Tijdelijke aanduiding voor dia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met één afgeknipte en afgeronde hoek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hoekige driehoe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10" name="Vrije v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rije v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rije v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jdelijke aanduiding voor titel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0" name="Tijdelijke aanduiding voor teks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F5BF5E-471E-45B1-AC15-D2626F7E362B}" type="datetimeFigureOut">
              <a:rPr lang="nl-NL" smtClean="0"/>
              <a:pPr/>
              <a:t>11-5-2016</a:t>
            </a:fld>
            <a:endParaRPr lang="nl-NL"/>
          </a:p>
        </p:txBody>
      </p:sp>
      <p:sp>
        <p:nvSpPr>
          <p:cNvPr id="22" name="Tijdelijke aanduiding voor voettekst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70982C-72F0-4A9A-8426-9687CFB413EB}" type="slidenum">
              <a:rPr lang="nl-NL" smtClean="0"/>
              <a:pPr/>
              <a:t>‹nr.›</a:t>
            </a:fld>
            <a:endParaRPr lang="nl-NL"/>
          </a:p>
        </p:txBody>
      </p:sp>
      <p:grpSp>
        <p:nvGrpSpPr>
          <p:cNvPr id="2" name="Groe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rije v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rije v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Oplossingen</a:t>
            </a:r>
            <a:br>
              <a:rPr lang="nl-NL" dirty="0" smtClean="0"/>
            </a:br>
            <a:r>
              <a:rPr lang="nl-NL" dirty="0" smtClean="0"/>
              <a:t> Ladderpuzzel nummer </a:t>
            </a:r>
            <a:r>
              <a:rPr lang="nl-NL" dirty="0" smtClean="0"/>
              <a:t>8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11 mei </a:t>
            </a:r>
            <a:r>
              <a:rPr lang="nl-NL" dirty="0" smtClean="0"/>
              <a:t>2016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33224"/>
          </a:xfrm>
        </p:spPr>
        <p:txBody>
          <a:bodyPr anchor="t" anchorCtr="0">
            <a:normAutofit fontScale="90000"/>
          </a:bodyPr>
          <a:lstStyle/>
          <a:p>
            <a:pPr lvl="0" algn="ctr"/>
            <a:r>
              <a:rPr lang="nl-NL" sz="4500" dirty="0" smtClean="0"/>
              <a:t>Vraag 1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400" dirty="0"/>
              <a:t>In welk jaar verscheen een serie met holografische postzegels? Gaarne de NVPH </a:t>
            </a:r>
            <a:r>
              <a:rPr lang="nl-NL" sz="2400" dirty="0" err="1"/>
              <a:t>nr</a:t>
            </a:r>
            <a:r>
              <a:rPr lang="nl-NL" sz="2400" dirty="0"/>
              <a:t>(s).;</a:t>
            </a:r>
            <a:br>
              <a:rPr lang="nl-NL" sz="2400" dirty="0"/>
            </a:br>
            <a:r>
              <a:rPr lang="nl-NL" sz="4500" dirty="0" smtClean="0"/>
              <a:t>Oplossing</a:t>
            </a:r>
            <a:br>
              <a:rPr lang="nl-NL" sz="4500" dirty="0" smtClean="0"/>
            </a:br>
            <a:r>
              <a:rPr lang="nl-NL" sz="2400" dirty="0"/>
              <a:t>De Holografische postzegels “</a:t>
            </a:r>
            <a:r>
              <a:rPr lang="nl-NL" sz="2400" dirty="0" err="1"/>
              <a:t>Going</a:t>
            </a:r>
            <a:r>
              <a:rPr lang="nl-NL" sz="2400" dirty="0"/>
              <a:t> </a:t>
            </a:r>
            <a:r>
              <a:rPr lang="nl-NL" sz="2400" dirty="0" err="1"/>
              <a:t>for</a:t>
            </a:r>
            <a:r>
              <a:rPr lang="nl-NL" sz="2400" dirty="0"/>
              <a:t> Gold” kwamen uit in 2006 vanwege de Olympische Winterspelen dat jaar. NVPH nrs.2415 en 2416.</a:t>
            </a:r>
            <a:r>
              <a:rPr lang="nl-NL" sz="2400" dirty="0"/>
              <a:t/>
            </a:r>
            <a:br>
              <a:rPr lang="nl-NL" sz="2400" dirty="0"/>
            </a:br>
            <a:r>
              <a:rPr lang="nl-NL" sz="2000" dirty="0" smtClean="0"/>
              <a:t/>
            </a:r>
            <a:br>
              <a:rPr lang="nl-NL" sz="2000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645024"/>
            <a:ext cx="3596197" cy="2764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33224"/>
          </a:xfrm>
        </p:spPr>
        <p:txBody>
          <a:bodyPr anchor="t" anchorCtr="0">
            <a:normAutofit/>
          </a:bodyPr>
          <a:lstStyle/>
          <a:p>
            <a:pPr algn="ctr"/>
            <a:r>
              <a:rPr lang="nl-NL" sz="4500" dirty="0" smtClean="0"/>
              <a:t>Vraag </a:t>
            </a:r>
            <a:r>
              <a:rPr lang="nl-NL" sz="4500" dirty="0" smtClean="0"/>
              <a:t>2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dirty="0"/>
              <a:t>Welk Engels Postzegelbedrijf geeft een 6-delige wereld postzegelcatalogus uit</a:t>
            </a:r>
            <a:r>
              <a:rPr lang="nl-NL" sz="2000" dirty="0" smtClean="0"/>
              <a:t>?</a:t>
            </a:r>
            <a:br>
              <a:rPr lang="nl-NL" sz="2000" dirty="0" smtClean="0"/>
            </a:br>
            <a:r>
              <a:rPr lang="nl-NL" sz="4500" dirty="0" smtClean="0"/>
              <a:t>Oplossing</a:t>
            </a:r>
            <a:br>
              <a:rPr lang="nl-NL" sz="4500" dirty="0" smtClean="0"/>
            </a:br>
            <a:r>
              <a:rPr lang="nl-NL" sz="2000" dirty="0"/>
              <a:t>Stanley Gibbons is het Engelse postzegelbedrijf die regelmatig een 6-delige wereldcatalogus uitgeeft.</a:t>
            </a:r>
            <a:br>
              <a:rPr lang="nl-NL" sz="2000" dirty="0"/>
            </a:br>
            <a:r>
              <a:rPr lang="nl-NL" sz="2000" dirty="0"/>
              <a:t/>
            </a:r>
            <a:br>
              <a:rPr lang="nl-NL" sz="2000" dirty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429000"/>
            <a:ext cx="3991562" cy="2311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33224"/>
          </a:xfrm>
        </p:spPr>
        <p:txBody>
          <a:bodyPr anchor="t" anchorCtr="0">
            <a:normAutofit fontScale="90000"/>
          </a:bodyPr>
          <a:lstStyle/>
          <a:p>
            <a:pPr lvl="0" algn="ctr"/>
            <a:r>
              <a:rPr lang="nl-NL" sz="4500" dirty="0" smtClean="0"/>
              <a:t>Vraag 3</a:t>
            </a:r>
            <a:br>
              <a:rPr lang="nl-NL" sz="4500" dirty="0" smtClean="0"/>
            </a:br>
            <a:r>
              <a:rPr lang="nl-NL" sz="2400" dirty="0"/>
              <a:t>Wie ontwierp(en) de postzegel voor het plaatsje Nederland?</a:t>
            </a:r>
            <a:br>
              <a:rPr lang="nl-NL" sz="2400" dirty="0"/>
            </a:br>
            <a:r>
              <a:rPr lang="nl-NL" sz="2200" dirty="0" smtClean="0"/>
              <a:t/>
            </a:r>
            <a:br>
              <a:rPr lang="nl-NL" sz="2200" dirty="0" smtClean="0"/>
            </a:br>
            <a:r>
              <a:rPr lang="nl-NL" sz="4500" dirty="0" smtClean="0"/>
              <a:t>Oplossing</a:t>
            </a:r>
            <a:br>
              <a:rPr lang="nl-NL" sz="4500" dirty="0" smtClean="0"/>
            </a:br>
            <a:r>
              <a:rPr lang="nl-NL" sz="2800" dirty="0"/>
              <a:t>De ontwerper van de postzegel voor het plaatsje Nederland was E. de Vries. Blokje Mooi Nederland. NVPH </a:t>
            </a:r>
            <a:r>
              <a:rPr lang="nl-NL" sz="2800" dirty="0" smtClean="0"/>
              <a:t>nr.2324.</a:t>
            </a:r>
            <a:r>
              <a:rPr lang="nl-NL" sz="2800" dirty="0"/>
              <a:t/>
            </a:r>
            <a:br>
              <a:rPr lang="nl-NL" sz="2800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573016"/>
            <a:ext cx="4876800" cy="2609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33224"/>
          </a:xfrm>
        </p:spPr>
        <p:txBody>
          <a:bodyPr anchor="t" anchorCtr="0">
            <a:normAutofit/>
          </a:bodyPr>
          <a:lstStyle/>
          <a:p>
            <a:pPr lvl="0" algn="ctr"/>
            <a:r>
              <a:rPr lang="nl-NL" sz="4500" dirty="0" smtClean="0"/>
              <a:t>Vraag 4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400" dirty="0"/>
              <a:t>Welk land wordt aangeduid met “EΛΛAΣ”?</a:t>
            </a:r>
            <a:br>
              <a:rPr lang="nl-NL" sz="2400" dirty="0"/>
            </a:br>
            <a:r>
              <a:rPr lang="nl-NL" sz="2200" dirty="0" smtClean="0"/>
              <a:t/>
            </a:r>
            <a:br>
              <a:rPr lang="nl-NL" sz="2200" dirty="0" smtClean="0"/>
            </a:br>
            <a:r>
              <a:rPr lang="nl-NL" sz="4500" dirty="0" smtClean="0"/>
              <a:t>Oplossing</a:t>
            </a:r>
            <a:br>
              <a:rPr lang="nl-NL" sz="4500" dirty="0" smtClean="0"/>
            </a:br>
            <a:r>
              <a:rPr lang="nl-NL" sz="2400" dirty="0"/>
              <a:t>“EΛΛAΣ” staat, naast HELLAS, op postzegels uit </a:t>
            </a:r>
            <a:r>
              <a:rPr lang="nl-NL" sz="2400" dirty="0" smtClean="0"/>
              <a:t>Griekenland.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284984"/>
            <a:ext cx="3486770" cy="33226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33224"/>
          </a:xfrm>
        </p:spPr>
        <p:txBody>
          <a:bodyPr anchor="t" anchorCtr="0">
            <a:normAutofit/>
          </a:bodyPr>
          <a:lstStyle/>
          <a:p>
            <a:pPr algn="ctr"/>
            <a:r>
              <a:rPr lang="nl-NL" sz="4500" dirty="0" smtClean="0"/>
              <a:t>Vraag 5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400" dirty="0" smtClean="0"/>
              <a:t>Welke postzegel staat hieronder afgebeeld? Gaarne het NVPH nr.</a:t>
            </a:r>
            <a:r>
              <a:rPr lang="nl-NL" sz="2200" dirty="0" smtClean="0"/>
              <a:t/>
            </a:r>
            <a:br>
              <a:rPr lang="nl-NL" sz="2200" dirty="0" smtClean="0"/>
            </a:br>
            <a:r>
              <a:rPr lang="nl-NL" sz="2200" dirty="0" smtClean="0"/>
              <a:t/>
            </a:r>
            <a:br>
              <a:rPr lang="nl-NL" sz="2200" dirty="0" smtClean="0"/>
            </a:br>
            <a:r>
              <a:rPr lang="nl-NL" sz="2200" dirty="0"/>
              <a:t/>
            </a:r>
            <a:br>
              <a:rPr lang="nl-NL" sz="2200" dirty="0"/>
            </a:br>
            <a:r>
              <a:rPr lang="nl-NL" sz="2200" dirty="0" smtClean="0"/>
              <a:t/>
            </a:r>
            <a:br>
              <a:rPr lang="nl-NL" sz="2200" dirty="0" smtClean="0"/>
            </a:br>
            <a:r>
              <a:rPr lang="nl-NL" sz="4500" dirty="0" smtClean="0"/>
              <a:t>Oplossing</a:t>
            </a:r>
            <a:br>
              <a:rPr lang="nl-NL" sz="4500" dirty="0" smtClean="0"/>
            </a:br>
            <a:r>
              <a:rPr lang="nl-NL" sz="2400" dirty="0"/>
              <a:t>Afgebeeld is NVPH nr. 689. </a:t>
            </a:r>
            <a:r>
              <a:rPr lang="nl-NL" sz="2400" dirty="0"/>
              <a:t>De 6ct + 4ct van de Zomerzegels  Schepen uit </a:t>
            </a:r>
            <a:r>
              <a:rPr lang="nl-NL" sz="2400" dirty="0" smtClean="0"/>
              <a:t>1957.</a:t>
            </a:r>
            <a:r>
              <a:rPr lang="nl-NL" sz="2400" dirty="0"/>
              <a:t/>
            </a:r>
            <a:br>
              <a:rPr lang="nl-NL" sz="2400" dirty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5" name="Afbeelding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1721" y="1916832"/>
            <a:ext cx="894715" cy="899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293096"/>
            <a:ext cx="4623178" cy="23296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33224"/>
          </a:xfrm>
        </p:spPr>
        <p:txBody>
          <a:bodyPr anchor="t" anchorCtr="0">
            <a:normAutofit fontScale="90000"/>
          </a:bodyPr>
          <a:lstStyle/>
          <a:p>
            <a:pPr algn="ctr"/>
            <a:r>
              <a:rPr lang="nl-NL" sz="4500" dirty="0" smtClean="0"/>
              <a:t>Vraag 6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dirty="0"/>
              <a:t>Rembrandt komt vaak voor op Nederlandse postzegels. Ofwel hijzelf of schilderijen van hem. In welke series zit een postzegel van Rembrandt zelf of een schilderij van hem. (1 punt per 2 goede series, maximaal 5 punten).</a:t>
            </a:r>
            <a:r>
              <a:rPr lang="nl-NL" sz="2200" dirty="0" smtClean="0"/>
              <a:t/>
            </a:r>
            <a:br>
              <a:rPr lang="nl-NL" sz="2200" dirty="0" smtClean="0"/>
            </a:br>
            <a:r>
              <a:rPr lang="nl-NL" sz="4500" dirty="0" smtClean="0"/>
              <a:t>Oplossing</a:t>
            </a:r>
            <a:br>
              <a:rPr lang="nl-NL" sz="4500" dirty="0" smtClean="0"/>
            </a:br>
            <a:r>
              <a:rPr lang="nl-NL" sz="2000" dirty="0"/>
              <a:t>Er zijn tot nu toe 10 postzegelseries gewijd aan of met een zegel van Rembrandt. Hieronder staan ze.</a:t>
            </a:r>
            <a:br>
              <a:rPr lang="nl-NL" sz="2000" dirty="0"/>
            </a:br>
            <a:r>
              <a:rPr lang="nl-NL" sz="2000" dirty="0"/>
              <a:t>1930 Rembrandtzegels (NVPH </a:t>
            </a:r>
            <a:r>
              <a:rPr lang="nl-NL" sz="2000" dirty="0" err="1"/>
              <a:t>nrs</a:t>
            </a:r>
            <a:r>
              <a:rPr lang="nl-NL" sz="2000" dirty="0"/>
              <a:t> 229-231), 1938 Zomerzegels (NVPH </a:t>
            </a:r>
            <a:r>
              <a:rPr lang="nl-NL" sz="2000" dirty="0" err="1"/>
              <a:t>nrs</a:t>
            </a:r>
            <a:r>
              <a:rPr lang="nl-NL" sz="2000" dirty="0"/>
              <a:t> 305-309, nr308), 1941 Kinderzegels (397-401), 1956 Zomerzegels (NVPH </a:t>
            </a:r>
            <a:r>
              <a:rPr lang="nl-NL" sz="2000" dirty="0" err="1"/>
              <a:t>nrs</a:t>
            </a:r>
            <a:r>
              <a:rPr lang="nl-NL" sz="2000" dirty="0"/>
              <a:t>, 671-675), 1983 Zomerzegels (NVPH </a:t>
            </a:r>
            <a:r>
              <a:rPr lang="nl-NL" sz="2000" dirty="0" err="1"/>
              <a:t>nrs</a:t>
            </a:r>
            <a:r>
              <a:rPr lang="nl-NL" sz="2000" dirty="0"/>
              <a:t>. 1281-1284, </a:t>
            </a:r>
            <a:r>
              <a:rPr lang="nl-NL" sz="2000" dirty="0" err="1"/>
              <a:t>nrs</a:t>
            </a:r>
            <a:r>
              <a:rPr lang="nl-NL" sz="2000" dirty="0"/>
              <a:t> 1283 en 1284), 1999, 17e </a:t>
            </a:r>
            <a:r>
              <a:rPr lang="nl-NL" sz="2000" dirty="0" err="1"/>
              <a:t>eeuwse</a:t>
            </a:r>
            <a:r>
              <a:rPr lang="nl-NL" sz="2000" dirty="0"/>
              <a:t> schilderkunst (NVPH </a:t>
            </a:r>
            <a:r>
              <a:rPr lang="nl-NL" sz="2000" dirty="0" err="1"/>
              <a:t>nrs</a:t>
            </a:r>
            <a:r>
              <a:rPr lang="nl-NL" sz="2000" dirty="0"/>
              <a:t>. 1826-1835 en 1836), 2000 Nachtwacht (NVPH </a:t>
            </a:r>
            <a:r>
              <a:rPr lang="nl-NL" sz="2000" dirty="0" err="1"/>
              <a:t>nr</a:t>
            </a:r>
            <a:r>
              <a:rPr lang="nl-NL" sz="2000" dirty="0"/>
              <a:t> 1904 en 1907), 2006 Rembrandt (NVPH </a:t>
            </a:r>
            <a:r>
              <a:rPr lang="nl-NL" sz="2000" dirty="0" err="1"/>
              <a:t>nrs</a:t>
            </a:r>
            <a:r>
              <a:rPr lang="nl-NL" sz="2000" dirty="0"/>
              <a:t>. 2429-2434), 2008 Vereniging Rembrandt (NVPH </a:t>
            </a:r>
            <a:r>
              <a:rPr lang="nl-NL" sz="2000" dirty="0" err="1"/>
              <a:t>nr</a:t>
            </a:r>
            <a:r>
              <a:rPr lang="nl-NL" sz="2000" dirty="0"/>
              <a:t> 2578), 2013 Rijksmuseum (NVPH </a:t>
            </a:r>
            <a:r>
              <a:rPr lang="nl-NL" sz="2000" dirty="0" err="1"/>
              <a:t>nrs</a:t>
            </a:r>
            <a:r>
              <a:rPr lang="nl-NL" sz="2000" dirty="0"/>
              <a:t>. 3038-3047, </a:t>
            </a:r>
            <a:r>
              <a:rPr lang="nl-NL" sz="2000" dirty="0" err="1"/>
              <a:t>nr</a:t>
            </a:r>
            <a:r>
              <a:rPr lang="nl-NL" sz="2000" dirty="0"/>
              <a:t> 3047).</a:t>
            </a:r>
            <a:r>
              <a:rPr lang="nl-NL" sz="2000" dirty="0"/>
              <a:t/>
            </a:r>
            <a:br>
              <a:rPr lang="nl-NL" sz="2000" dirty="0"/>
            </a:br>
            <a:r>
              <a:rPr lang="nl-NL" sz="2000" dirty="0"/>
              <a:t/>
            </a:r>
            <a:br>
              <a:rPr lang="nl-NL" sz="2000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33224"/>
          </a:xfrm>
        </p:spPr>
        <p:txBody>
          <a:bodyPr anchor="t" anchorCtr="0">
            <a:normAutofit/>
          </a:bodyPr>
          <a:lstStyle/>
          <a:p>
            <a:pPr algn="ctr"/>
            <a:r>
              <a:rPr lang="nl-NL" sz="4500" dirty="0" smtClean="0"/>
              <a:t>Vraag 6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556792"/>
            <a:ext cx="1899670" cy="1656184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17435"/>
            <a:ext cx="2730342" cy="371791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427687"/>
            <a:ext cx="2161131" cy="155601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356992"/>
            <a:ext cx="1922069" cy="122895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719972"/>
            <a:ext cx="5356054" cy="164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6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5000" dirty="0" smtClean="0"/>
              <a:t>Uitslag Ladderpuzzel April</a:t>
            </a:r>
            <a:endParaRPr lang="nl-NL" sz="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Uitslag Ladderpuzzel </a:t>
            </a:r>
            <a:r>
              <a:rPr lang="nl-NL" dirty="0" smtClean="0"/>
              <a:t>April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3" y="2559050"/>
            <a:ext cx="2652687" cy="2711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5000" dirty="0" smtClean="0"/>
              <a:t>Eindstand Ladderpuzzel</a:t>
            </a:r>
            <a:endParaRPr lang="nl-NL" sz="5000" dirty="0"/>
          </a:p>
        </p:txBody>
      </p:sp>
    </p:spTree>
    <p:extLst>
      <p:ext uri="{BB962C8B-B14F-4D97-AF65-F5344CB8AC3E}">
        <p14:creationId xmlns:p14="http://schemas.microsoft.com/office/powerpoint/2010/main" val="332170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Eindstand </a:t>
            </a:r>
            <a:r>
              <a:rPr lang="nl-NL" dirty="0" smtClean="0"/>
              <a:t>Ladderpuzzel </a:t>
            </a:r>
            <a:r>
              <a:rPr lang="nl-NL" dirty="0" smtClean="0"/>
              <a:t>2015-2016</a:t>
            </a:r>
            <a:endParaRPr lang="nl-N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273300"/>
            <a:ext cx="3446685" cy="328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52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room">
  <a:themeElements>
    <a:clrScheme name="Stroom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Stroom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troom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144</TotalTime>
  <Words>29</Words>
  <Application>Microsoft Office PowerPoint</Application>
  <PresentationFormat>Diavoorstelling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3" baseType="lpstr">
      <vt:lpstr>Stroom</vt:lpstr>
      <vt:lpstr>Oplossingen  Ladderpuzzel nummer 8</vt:lpstr>
      <vt:lpstr>Vraag 1 In welk jaar verscheen een serie met holografische postzegels? Gaarne de NVPH nr(s).; Oplossing De Holografische postzegels “Going for Gold” kwamen uit in 2006 vanwege de Olympische Winterspelen dat jaar. NVPH nrs.2415 en 2416.    </vt:lpstr>
      <vt:lpstr>Vraag 2 Welk Engels Postzegelbedrijf geeft een 6-delige wereld postzegelcatalogus uit? Oplossing Stanley Gibbons is het Engelse postzegelbedrijf die regelmatig een 6-delige wereldcatalogus uitgeeft.   </vt:lpstr>
      <vt:lpstr>Vraag 3 Wie ontwierp(en) de postzegel voor het plaatsje Nederland?  Oplossing De ontwerper van de postzegel voor het plaatsje Nederland was E. de Vries. Blokje Mooi Nederland. NVPH nr.2324.    </vt:lpstr>
      <vt:lpstr>Vraag 4 Welk land wordt aangeduid met “EΛΛAΣ”?  Oplossing “EΛΛAΣ” staat, naast HELLAS, op postzegels uit Griekenland.   </vt:lpstr>
      <vt:lpstr>Vraag 5 Welke postzegel staat hieronder afgebeeld? Gaarne het NVPH nr.    Oplossing Afgebeeld is NVPH nr. 689. De 6ct + 4ct van de Zomerzegels  Schepen uit 1957.  </vt:lpstr>
      <vt:lpstr>Vraag 6 Rembrandt komt vaak voor op Nederlandse postzegels. Ofwel hijzelf of schilderijen van hem. In welke series zit een postzegel van Rembrandt zelf of een schilderij van hem. (1 punt per 2 goede series, maximaal 5 punten). Oplossing Er zijn tot nu toe 10 postzegelseries gewijd aan of met een zegel van Rembrandt. Hieronder staan ze. 1930 Rembrandtzegels (NVPH nrs 229-231), 1938 Zomerzegels (NVPH nrs 305-309, nr308), 1941 Kinderzegels (397-401), 1956 Zomerzegels (NVPH nrs, 671-675), 1983 Zomerzegels (NVPH nrs. 1281-1284, nrs 1283 en 1284), 1999, 17e eeuwse schilderkunst (NVPH nrs. 1826-1835 en 1836), 2000 Nachtwacht (NVPH nr 1904 en 1907), 2006 Rembrandt (NVPH nrs. 2429-2434), 2008 Vereniging Rembrandt (NVPH nr 2578), 2013 Rijksmuseum (NVPH nrs. 3038-3047, nr 3047).    </vt:lpstr>
      <vt:lpstr>Vraag 6   </vt:lpstr>
      <vt:lpstr>Uitslag Ladderpuzzel April</vt:lpstr>
      <vt:lpstr>Uitslag Ladderpuzzel April</vt:lpstr>
      <vt:lpstr>Eindstand Ladderpuzzel</vt:lpstr>
      <vt:lpstr>Eindstand Ladderpuzzel 2015-2016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Ladderpuzzel</dc:title>
  <dc:creator>Fam Keuter</dc:creator>
  <cp:lastModifiedBy>Keuter, K (Klaas)</cp:lastModifiedBy>
  <cp:revision>24</cp:revision>
  <dcterms:created xsi:type="dcterms:W3CDTF">2015-01-14T21:09:32Z</dcterms:created>
  <dcterms:modified xsi:type="dcterms:W3CDTF">2016-05-11T06:33:31Z</dcterms:modified>
</cp:coreProperties>
</file>